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6" r:id="rId4"/>
    <p:sldId id="278" r:id="rId5"/>
    <p:sldId id="279" r:id="rId6"/>
    <p:sldId id="282" r:id="rId7"/>
    <p:sldId id="284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838200"/>
            <a:ext cx="2228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harta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42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1819"/>
            <a:ext cx="6748857" cy="670618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585" y="762000"/>
            <a:ext cx="20506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gjitha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pemet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829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85" y="0"/>
            <a:ext cx="6870192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129468" y="1295400"/>
            <a:ext cx="2391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hardhia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592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68" y="37395"/>
            <a:ext cx="6590347" cy="678543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1295400"/>
            <a:ext cx="22216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dardha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915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0"/>
          <a:stretch/>
        </p:blipFill>
        <p:spPr>
          <a:xfrm>
            <a:off x="2259662" y="0"/>
            <a:ext cx="6884338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7146" y="1295400"/>
            <a:ext cx="1838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shega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5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40" y="0"/>
            <a:ext cx="6955537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3272" y="1295400"/>
            <a:ext cx="1346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arra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801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31" r="2290"/>
          <a:stretch/>
        </p:blipFill>
        <p:spPr>
          <a:xfrm>
            <a:off x="2555631" y="17585"/>
            <a:ext cx="65532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1583" y="1295400"/>
            <a:ext cx="1269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fiku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928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7"/>
          <a:stretch/>
        </p:blipFill>
        <p:spPr>
          <a:xfrm>
            <a:off x="2234887" y="0"/>
            <a:ext cx="6891528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2057400"/>
            <a:ext cx="17564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tjerat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8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g</dc:creator>
  <cp:lastModifiedBy>b g</cp:lastModifiedBy>
  <cp:revision>15</cp:revision>
  <dcterms:created xsi:type="dcterms:W3CDTF">2006-08-16T00:00:00Z</dcterms:created>
  <dcterms:modified xsi:type="dcterms:W3CDTF">2016-11-24T10:13:24Z</dcterms:modified>
</cp:coreProperties>
</file>